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8" r:id="rId6"/>
    <p:sldId id="289" r:id="rId7"/>
    <p:sldId id="306" r:id="rId8"/>
    <p:sldId id="305" r:id="rId9"/>
    <p:sldId id="290" r:id="rId10"/>
    <p:sldId id="300" r:id="rId11"/>
    <p:sldId id="291" r:id="rId12"/>
    <p:sldId id="299" r:id="rId13"/>
    <p:sldId id="301" r:id="rId14"/>
    <p:sldId id="302" r:id="rId15"/>
    <p:sldId id="303" r:id="rId16"/>
    <p:sldId id="304" r:id="rId17"/>
    <p:sldId id="293" r:id="rId18"/>
    <p:sldId id="292" r:id="rId19"/>
    <p:sldId id="308" r:id="rId20"/>
    <p:sldId id="307" r:id="rId21"/>
    <p:sldId id="294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5274" autoAdjust="0"/>
  </p:normalViewPr>
  <p:slideViewPr>
    <p:cSldViewPr snapToGrid="0">
      <p:cViewPr varScale="1">
        <p:scale>
          <a:sx n="76" d="100"/>
          <a:sy n="76" d="100"/>
        </p:scale>
        <p:origin x="-96" y="-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pPr rtl="0"/>
              <a:t>08.05.2020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5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60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927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9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86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1844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3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pPr rtl="0"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564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EC3F51-DF49-434D-98C9-D1064078B321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60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1ED220-E1EA-4206-AD06-3D4D45DEC245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76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429C8F-84FB-48EE-B41A-2F7C664CF058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39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D81DDF-860B-474C-8FE1-751F61194B2C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33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897651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FBFFEF9-8783-431A-AD7A-571702592C26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10C1F78-B4EB-4D52-9039-522D820AF0D5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24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283F87-9C4C-4D39-A9DA-2C5823C95AAB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76750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44C150-AAD2-439F-BEC7-EF4511674BAA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549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EE1284-44AD-42A0-ABD3-C841AFACF520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14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pPr rtl="0"/>
              <a:t>08.05.2020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9250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969" y="422030"/>
            <a:ext cx="11320737" cy="2198078"/>
          </a:xfrm>
        </p:spPr>
        <p:txBody>
          <a:bodyPr rtlCol="0"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31124" y="2655277"/>
            <a:ext cx="7988542" cy="1593240"/>
          </a:xfrm>
        </p:spPr>
        <p:txBody>
          <a:bodyPr rtlCol="0">
            <a:normAutofit/>
          </a:bodyPr>
          <a:lstStyle/>
          <a:p>
            <a:pPr rtl="0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«ВЕТЕРАНЫ ТРУДА»</a:t>
            </a:r>
          </a:p>
          <a:p>
            <a:pPr rtl="0"/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 advClick="0" advTm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7Q1j1NwN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40" y="578223"/>
            <a:ext cx="5920652" cy="599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WKuDct_C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490" y="590310"/>
            <a:ext cx="5717509" cy="380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936376" y="174812"/>
            <a:ext cx="1025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Орденом «Трудового красного знамени» Александра Кирилловна  награждена 8 апреля 1971 года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74492" y="4412511"/>
            <a:ext cx="57175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 декабре 1920 года в Москве состоялся восьмой Съезд Советов рабочих, крестьянских, красноармейских и казачьих депутатов. Повестка дня съезда включала в себя вопросы, связанные с проблемами восстановления, обновления и развития хозяйства страны, разрушенного за годы Гражданской войны. На съезде было принято решение о поощрении граждан, проявивших особую активность, самоотверженность и трудолюбие при решении различных хозяйственных задач в ходе развития и модернизации экономики молодого советского государства. С этой целью Съезд Советов учредил орден «Трудовое Красное Знамя» РСФСР. 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5763" y="5759752"/>
            <a:ext cx="433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Фото № 1, 2 – орден и орденская книжка, </a:t>
            </a:r>
          </a:p>
          <a:p>
            <a:r>
              <a:rPr lang="ru-RU" dirty="0">
                <a:solidFill>
                  <a:srgbClr val="FFFF00"/>
                </a:solidFill>
              </a:rPr>
              <a:t>о</a:t>
            </a:r>
            <a:r>
              <a:rPr lang="ru-RU" dirty="0" smtClean="0">
                <a:solidFill>
                  <a:srgbClr val="FFFF00"/>
                </a:solidFill>
              </a:rPr>
              <a:t>рденская книжка в развороте.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_EwyNiJgY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870"/>
            <a:ext cx="6925235" cy="563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83151" y="282386"/>
            <a:ext cx="10367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Медалью «Ветеран труда» Александра Кирилловна награждена 13 декабря 1978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gUjAQoWw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90" y="874059"/>
            <a:ext cx="4967533" cy="558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1668" y="1048870"/>
            <a:ext cx="504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№ 1, 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достоверение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юбилейная медаль в честь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пятидесятилетия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Победвы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Великой Отечественной войне».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nCJ-8f9L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4" y="228600"/>
            <a:ext cx="6772656" cy="4867835"/>
          </a:xfrm>
          <a:prstGeom prst="rect">
            <a:avLst/>
          </a:prstGeom>
        </p:spPr>
      </p:pic>
      <p:pic>
        <p:nvPicPr>
          <p:cNvPr id="6" name="Рисунок 5" descr="qkgTgQEmBF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718" y="0"/>
            <a:ext cx="6543115" cy="6575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" y="5357611"/>
            <a:ext cx="5267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№ 1.  Александра Кирилловна за работой.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№ 2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Александра Кирилловна (нижний ряд вторая слева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возложении цветов  возле мемориала «Родина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мать»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руководителями района</a:t>
            </a:r>
          </a:p>
        </p:txBody>
      </p:sp>
    </p:spTree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wqIIHPzFX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70" y="820270"/>
            <a:ext cx="6347012" cy="6037729"/>
          </a:xfrm>
          <a:prstGeom prst="rect">
            <a:avLst/>
          </a:prstGeom>
        </p:spPr>
      </p:pic>
      <p:pic>
        <p:nvPicPr>
          <p:cNvPr id="4" name="Рисунок 3" descr="UrPKZvYbkj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4" y="820270"/>
            <a:ext cx="7355540" cy="5822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2893" y="489098"/>
            <a:ext cx="1076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№ 1,2 . Удостоверение и юбилейная медаль «Ветеран труда в честь пятидесятилетия Победы в ВОВ»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470264"/>
            <a:ext cx="9144001" cy="862147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Колхоз в годы четвертой пятилетки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" y="1345474"/>
            <a:ext cx="5081452" cy="5159829"/>
          </a:xfrm>
          <a:prstGeom prst="rect">
            <a:avLst/>
          </a:prstGeom>
        </p:spPr>
      </p:pic>
      <p:pic>
        <p:nvPicPr>
          <p:cNvPr id="5" name="Рисунок 4" descr="image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530" y="1371600"/>
            <a:ext cx="6090449" cy="5081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514" y="1180214"/>
            <a:ext cx="437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Фото № 1, 2 конюх колхоза готовит лошадь к полевым работам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(первые послевоенные годы лошадь истощена).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1530" y="1063823"/>
            <a:ext cx="4442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№ 3 колхозная МТС пополнилась новой техникой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p:transition spd="med" advClick="0" advTm="0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Бригадир МТС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Бугаец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Василий Петрович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79269" y="1634663"/>
            <a:ext cx="4937977" cy="4687760"/>
          </a:xfrm>
        </p:spPr>
        <p:txBody>
          <a:bodyPr rtlCol="0"/>
          <a:lstStyle/>
          <a:p>
            <a:pPr rtl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290458" y="1306286"/>
            <a:ext cx="6479176" cy="5551713"/>
          </a:xfrm>
        </p:spPr>
        <p:txBody>
          <a:bodyPr rtlCol="0"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1 января 1911 года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Бугайцивка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Полтавской области.  Вместе со своей супругой, откликнувшись на призыв правительства, в мае 1946 года сопровождают трактора из Сталинградской области в Сталинскую. В колхозе им. Сталина работал бригадиром тракторной бригады. В страду Василий Петрович появлялся дома всего на пол часа (освежиться, переодеться).  «- Ни одного зернышка не должно быть утеряно». Ночевал в поле, вместе со своей бригадой механизаторов, в организованном специально для таких целей «стане». Завтрак обед и ужин тоже привозили в поле.- «Один день год кормит. Хлеб убирать нужно быстро, колос переспеет, зернышки в землю упадут. Нужно успеть до дождей и ветров» - говорил Василий Петрович.  В зимнее время у механизаторов тоже работы «невпроворот»,  технику нужно подготовить  к весеннему севу, заготовке кормов, уборке урожая, посеву яровых, и вспашке полей. За многолетний доблестный труд Василий Петрович имеет правительственные награды. Член партии с 1952 года по 1991 год.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yLfhKTBW3V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68" y="1397724"/>
            <a:ext cx="4923692" cy="510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fH9EDDx8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309282"/>
            <a:ext cx="5541776" cy="3886200"/>
          </a:xfrm>
          <a:prstGeom prst="rect">
            <a:avLst/>
          </a:prstGeom>
        </p:spPr>
      </p:pic>
      <p:pic>
        <p:nvPicPr>
          <p:cNvPr id="8" name="Рисунок 7" descr="jWUaGqJmp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060" y="3092824"/>
            <a:ext cx="5110481" cy="3765175"/>
          </a:xfrm>
          <a:prstGeom prst="rect">
            <a:avLst/>
          </a:prstGeom>
        </p:spPr>
      </p:pic>
      <p:pic>
        <p:nvPicPr>
          <p:cNvPr id="9" name="Рисунок 8" descr="aVXB2T42Qk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823" y="322728"/>
            <a:ext cx="5233686" cy="39265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8484" y="4497572"/>
            <a:ext cx="42441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№ 1. Удостоверение к медали «Ветеран труда»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№ 2,3. Партбилет Василия Петровича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8rY3Lebj6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7" y="182880"/>
            <a:ext cx="4099560" cy="4389120"/>
          </a:xfrm>
          <a:prstGeom prst="rect">
            <a:avLst/>
          </a:prstGeom>
        </p:spPr>
      </p:pic>
      <p:pic>
        <p:nvPicPr>
          <p:cNvPr id="8" name="Рисунок 7" descr="LOLKhTCP48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87" y="0"/>
            <a:ext cx="5120640" cy="6858000"/>
          </a:xfrm>
          <a:prstGeom prst="rect">
            <a:avLst/>
          </a:prstGeom>
        </p:spPr>
      </p:pic>
      <p:pic>
        <p:nvPicPr>
          <p:cNvPr id="9" name="Рисунок 8" descr="Sq4LuI3qzN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032" y="2416630"/>
            <a:ext cx="3614609" cy="41801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497" y="4784651"/>
            <a:ext cx="35796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№ 1. Василий Петрович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(второй ряд справа)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работниками МТС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№ 2 Василий Петрович со своей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супругой Александрой Кирилловной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78968" y="818706"/>
            <a:ext cx="2509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№ 3. Василий Петрович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юности.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389" y="1293223"/>
            <a:ext cx="114134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Использованные источники: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Личный архив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Илющенко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Александры Кирилловны: фото, награды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Воспоминания детей: сын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Бугаец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Виталий Васильевич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дочь Рева Светлана Васильевна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Архивный отдел администрации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Тельмановского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ф.. № 29 КСХП «Нива»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Тельманово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Тельмановского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Донецкой области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p:transition spd="med" advClick="0" advTm="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67070" y="242740"/>
            <a:ext cx="10972800" cy="1143000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>
                <a:solidFill>
                  <a:srgbClr val="FF0000"/>
                </a:solidFill>
              </a:rPr>
              <a:t>Содержание: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Илющенко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Александра Кирилловна</a:t>
            </a:r>
          </a:p>
          <a:p>
            <a:pPr rt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 колхоза им. Сталина</a:t>
            </a:r>
          </a:p>
          <a:p>
            <a:pPr rt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Правительственные награды</a:t>
            </a:r>
          </a:p>
          <a:p>
            <a:pPr rt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Колхоз в годы четвертой пятилетки</a:t>
            </a:r>
          </a:p>
          <a:p>
            <a:pPr rt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Бугаец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Василий Петрович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p:transition spd="med" advClick="0" advTm="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err="1" smtClean="0">
                <a:solidFill>
                  <a:srgbClr val="FF0000"/>
                </a:solidFill>
              </a:rPr>
              <a:t>Илющенко</a:t>
            </a:r>
            <a:r>
              <a:rPr lang="ru-RU" dirty="0" smtClean="0">
                <a:solidFill>
                  <a:srgbClr val="FF0000"/>
                </a:solidFill>
              </a:rPr>
              <a:t> Александра Кирилловна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joCBqua0KS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324" y="1250769"/>
            <a:ext cx="3082874" cy="4152900"/>
          </a:xfrm>
        </p:spPr>
      </p:pic>
      <p:sp>
        <p:nvSpPr>
          <p:cNvPr id="7" name="Прямоугольник 6"/>
          <p:cNvSpPr/>
          <p:nvPr/>
        </p:nvSpPr>
        <p:spPr>
          <a:xfrm>
            <a:off x="3455581" y="1345474"/>
            <a:ext cx="798748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родилась 25 мая 1921 г. в Черниговской области.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Сталинградской области закончила техникум по специальности бухгалтер и курсы трактористов. Была участником «стахановского движения», работала на тракторе в сельской артели Сталинградской области.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мае 1946 года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СовМин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СССР принял постановление об организационном наборе в Сталинскую область молодежи из других регионов страны. Александра, вместе со своим мужем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Бугаец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Василием Петровичем, сопровождала трактора в Сталинскую область. Таким образом,  Александра попала в с. Зерновое.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как в послевоенные годы была огромная нехватка в квалифицированных специалистах Александра Кирилловна работала учителем начальных классов.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Переехав в п. Тельманово работала бухгалтером сельхоз артели им. Сталина. С 1975 по 1986 парторг колхоза. Закончила высшую партийную школу. За добросовестный труд имеет правительственные награды</a:t>
            </a:r>
            <a:r>
              <a:rPr lang="ru-RU" sz="2000" dirty="0" smtClean="0"/>
              <a:t>.  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p:transition spd="med" advClick="0" advTm="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7" y="426721"/>
            <a:ext cx="4173220" cy="3087188"/>
          </a:xfrm>
          <a:prstGeom prst="rect">
            <a:avLst/>
          </a:prstGeom>
        </p:spPr>
      </p:pic>
      <p:pic>
        <p:nvPicPr>
          <p:cNvPr id="5" name="Рисунок 4" descr="image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235" y="1018903"/>
            <a:ext cx="3597132" cy="5839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634" y="3866606"/>
            <a:ext cx="465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Фото № 1 2. «Юнной девушкой на таком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тракторе работала  Александра Кирилловна»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4915" y="391886"/>
            <a:ext cx="389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№ 3. Интервью у парторга колхоза-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милионника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O3U5v8SCh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11" y="378823"/>
            <a:ext cx="2847703" cy="6100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5188" y="5342709"/>
            <a:ext cx="231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спустя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60035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Краткая история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сельхозартели им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Сталино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Остгейм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442" y="1041383"/>
            <a:ext cx="11286308" cy="57215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1928 году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Остгейме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была организована коммуна им. Сталина, которую возглавил В. Ф. Терещенко.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числе первых членов коммуны находились И. П. Исаев, Ф. В. Куренной, К. П. Шульга, братья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Карасир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др.— всего 12 семей, главным образом бедняков, батраков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Весной 1933 года на базе коммуны возникли три сельскохозяйственные артели: им. Сталина (в с.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Остгейм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им. XVII партсъезда и «Роте Фане» (в соседних селах). Артель им. Сталина возглавил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двадцатипятитысячник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рабочий Мариупольского завода им. Ильича Д.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Беседин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Советское государство предоставило хозяйствам кредиты, обеспечило их техникой, а также кадрами механизаторов и организаторов колхозного производства.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1932 году создана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Остгеймская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МТС. Вначале она располагала всего 25 тракторами, а к 1935 году их насчитывалось уже 79.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09 сентября 1943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район был освобожден от немецко-фашистских захватчиков. Перед трудящимися села Тельманово встала задача в короткий срок освоить довоенные посевные площади, организовать производство сельскохозяйственной продукции для обеспечения Красной Армии и населения продовольствием, а промышленность — сырьем.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1952 году к колхозу им. Сталина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присоединились соседние артели.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1962 года — колхоз им. XXII съезда КПСС.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Решением общего собрания колхозников /протокол № 5 от 18.12.92 года/ колхоз им.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съезда КПСС п. Тельманово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Тельмановского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Донецкой области реорганизован  в  коллективное сельхозпредприятие «Нива». Распоряжением Представителя Президента Украины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Тельмановском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районе № 9 от 11.01.93 КСХП  «Нива» было зарегистрировано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791" y="235130"/>
            <a:ext cx="11607209" cy="1071155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свою трудовую деятельность 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апреля 1954 г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Александра Кирилловна была удостоена правительственной наградой -медалью «За трудовую доблесть».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>
              <a:buNone/>
            </a:pPr>
            <a:endParaRPr lang="ru-RU" dirty="0" smtClean="0"/>
          </a:p>
          <a:p>
            <a:pPr rtl="0">
              <a:buNone/>
            </a:pPr>
            <a:endParaRPr lang="ru-RU" dirty="0" smtClean="0"/>
          </a:p>
        </p:txBody>
      </p:sp>
      <p:pic>
        <p:nvPicPr>
          <p:cNvPr id="10" name="Рисунок 9" descr="d_F_xzdRm2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60" y="1319349"/>
            <a:ext cx="5271459" cy="5303520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VTA9o5V3u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83" y="1306669"/>
            <a:ext cx="5583986" cy="5199017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610575" y="1792686"/>
            <a:ext cx="391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ТРУД В СССР ДЕЛО ЧЕСТИ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274" y="1658983"/>
            <a:ext cx="286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smtClean="0">
                <a:solidFill>
                  <a:schemeClr val="bg1"/>
                </a:solidFill>
              </a:rPr>
              <a:t>ТРУДОВУЮ ДОБЛЕСТЬ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p:transition spd="med" advClick="0" advTm="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T-CKgNiY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5" y="1114519"/>
            <a:ext cx="5143500" cy="5187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6615" y="160412"/>
            <a:ext cx="5272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Медаль «За трудовую доблесть».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Награда учреждена 27 декабря 1938 г. Указом Президиума Верховного Совета СССР для награждения за самоотверженную трудовую деятельность и проявленную при этом доблесть</a:t>
            </a:r>
          </a:p>
        </p:txBody>
      </p:sp>
      <p:pic>
        <p:nvPicPr>
          <p:cNvPr id="8" name="Рисунок 7" descr="o7X60oDv8g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329" y="1265274"/>
            <a:ext cx="6844553" cy="52312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3749" y="227631"/>
            <a:ext cx="6794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№ 2.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Праздничная демонстрация, посвященная празднованию «1 Мая» стадион «Гранит»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Тельманово (впереди лучшая доярка колхоза несет хлеб-соль, рядом идет парторг колхоза Илющенко Александра Кирилловна)»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615" y="6117465"/>
            <a:ext cx="462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№ 1. разворот удостоверения к медали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059" y="336176"/>
            <a:ext cx="10878669" cy="806824"/>
          </a:xfrm>
        </p:spPr>
        <p:txBody>
          <a:bodyPr rtlCol="0">
            <a:normAutofit fontScale="90000"/>
          </a:bodyPr>
          <a:lstStyle/>
          <a:p>
            <a:pPr indent="540385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Медалью «За доблестный труд» Александра Кирилловна награждена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7 апреля 1970 года.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> </a:t>
            </a:r>
            <a:r>
              <a:rPr lang="ru-RU" sz="1600" dirty="0">
                <a:solidFill>
                  <a:prstClr val="black"/>
                </a:solidFill>
              </a:rPr>
              <a:t>Фото № 2.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Александра Кирилловна среди женщин полеводческой</a:t>
            </a:r>
            <a:b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бригады на уборке урожая тыквы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4" name="Рисунок 13" descr="ymp3_NJYi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48" y="1196788"/>
            <a:ext cx="6871446" cy="5351930"/>
          </a:xfrm>
          <a:prstGeom prst="rect">
            <a:avLst/>
          </a:prstGeom>
        </p:spPr>
      </p:pic>
      <p:pic>
        <p:nvPicPr>
          <p:cNvPr id="11" name="Рисунок 10" descr="dVXHjEaOPE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83" y="1062319"/>
            <a:ext cx="4394042" cy="55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490" y="1062319"/>
            <a:ext cx="426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Фото № 1. медаль и удостоверение к ней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p:transition spd="med" advClick="0" advTm="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4NC-Uc23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14" y="1008529"/>
            <a:ext cx="5206221" cy="584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3306" y="243512"/>
            <a:ext cx="977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«За доблестный труд»  награждена 7 апреля 1970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7425" y="1187038"/>
            <a:ext cx="6266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53635" y="948690"/>
            <a:ext cx="63201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««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доблестный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труд».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ознаменование 100-летия со дня рождения Владимира Ильича Ленина»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Александра Кирилловна была удостоена  Юбилейной медалью «За доблестный труд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ознаменование 100-летия со дня рождения Владимира Ильича Ленина» .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Медали «За доблестный труд» и похожие на них («За воинскую славу»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были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учреждены специальным Указом в начале ноября 1969 г. Ее авторами стали художники А. В. Козлов и Н. А. Соколов.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Вручались передовым рабочим, колхозникам, специалистам народного хозяйства, работникам государственных учреждений и общественных организаций,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деятелям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науки и культуры;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лицам, принимавшим активное участие в борьбе за установление Советской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власти, 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защите Родины, или внесшие своим трудом значительный вклад в построение социализма в СССР, которые личным примером и общественной деятельностью помогали партии воспитывать подрастающее поколение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034" y="948690"/>
            <a:ext cx="4272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Фото,№1. «Разворот удостоверения к медали»</a:t>
            </a:r>
            <a:endParaRPr lang="ru-RU" sz="1600" dirty="0"/>
          </a:p>
        </p:txBody>
      </p:sp>
    </p:spTree>
  </p:cSld>
  <p:clrMapOvr>
    <a:masterClrMapping/>
  </p:clrMapOvr>
  <p:transition spd="med" advClick="0" advTm="0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1271</Words>
  <Application>Microsoft Office PowerPoint</Application>
  <PresentationFormat>Произвольный</PresentationFormat>
  <Paragraphs>84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ПРЕЗЕНТАЦИЯ НА ТЕМУ:</vt:lpstr>
      <vt:lpstr>Содержание:</vt:lpstr>
      <vt:lpstr>Илющенко Александра Кирилловна</vt:lpstr>
      <vt:lpstr>Презентация PowerPoint</vt:lpstr>
      <vt:lpstr>Краткая история сельхозартели им. Сталино с. Остгейм</vt:lpstr>
      <vt:lpstr> За свою трудовую деятельность 2 апреля 1954 г Александра Кирилловна была удостоена правительственной наградой -медалью «За трудовую доблесть».</vt:lpstr>
      <vt:lpstr>Презентация PowerPoint</vt:lpstr>
      <vt:lpstr>Медалью «За доблестный труд» Александра Кирилловна награждена   7 апреля 1970 года.  Фото № 2.Александра Кирилловна среди женщин полеводческой  бригады на уборке урожая тыквы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Колхоз в годы четвертой пятилетки</vt:lpstr>
      <vt:lpstr>Бригадир МТС Бугаец Василий Петрович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ОБРАЗОВАНИЯ ДНР ДОНЕЦКИЙ НАЦИОНАЛЬНЫЙ УНИВЕРСИТЕТ     ПРЕЗЕНТАЦИЯ НА ТЕМУ:</dc:title>
  <dc:creator>Asus</dc:creator>
  <cp:lastModifiedBy>user</cp:lastModifiedBy>
  <cp:revision>98</cp:revision>
  <dcterms:created xsi:type="dcterms:W3CDTF">2018-01-29T18:41:17Z</dcterms:created>
  <dcterms:modified xsi:type="dcterms:W3CDTF">2020-05-08T06:00:23Z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